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71" r:id="rId4"/>
    <p:sldId id="258" r:id="rId5"/>
    <p:sldId id="259" r:id="rId6"/>
    <p:sldId id="260" r:id="rId7"/>
    <p:sldId id="261" r:id="rId8"/>
    <p:sldId id="263" r:id="rId9"/>
    <p:sldId id="269" r:id="rId10"/>
    <p:sldId id="264" r:id="rId11"/>
    <p:sldId id="265" r:id="rId12"/>
    <p:sldId id="266" r:id="rId13"/>
    <p:sldId id="267" r:id="rId14"/>
    <p:sldId id="262" r:id="rId15"/>
    <p:sldId id="270" r:id="rId1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1EB60292-EC3E-4B8C-B1E2-E82ED1250190}" type="datetimeFigureOut">
              <a:rPr lang="nl-NL" smtClean="0"/>
              <a:t>7-10-2018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7331167-D4F7-40C4-9BEE-F1FCA326DB98}" type="slidenum">
              <a:rPr lang="nl-NL" smtClean="0"/>
              <a:t>‹nr.›</a:t>
            </a:fld>
            <a:endParaRPr lang="nl-NL"/>
          </a:p>
        </p:txBody>
      </p:sp>
    </p:spTree>
    <p:extLst>
      <p:ext uri="{BB962C8B-B14F-4D97-AF65-F5344CB8AC3E}">
        <p14:creationId xmlns:p14="http://schemas.microsoft.com/office/powerpoint/2010/main" val="3533531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EB60292-EC3E-4B8C-B1E2-E82ED1250190}" type="datetimeFigureOut">
              <a:rPr lang="nl-NL" smtClean="0"/>
              <a:t>7-10-2018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7331167-D4F7-40C4-9BEE-F1FCA326DB98}" type="slidenum">
              <a:rPr lang="nl-NL" smtClean="0"/>
              <a:t>‹nr.›</a:t>
            </a:fld>
            <a:endParaRPr lang="nl-NL"/>
          </a:p>
        </p:txBody>
      </p:sp>
    </p:spTree>
    <p:extLst>
      <p:ext uri="{BB962C8B-B14F-4D97-AF65-F5344CB8AC3E}">
        <p14:creationId xmlns:p14="http://schemas.microsoft.com/office/powerpoint/2010/main" val="2353946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EB60292-EC3E-4B8C-B1E2-E82ED1250190}" type="datetimeFigureOut">
              <a:rPr lang="nl-NL" smtClean="0"/>
              <a:t>7-10-2018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7331167-D4F7-40C4-9BEE-F1FCA326DB98}" type="slidenum">
              <a:rPr lang="nl-NL" smtClean="0"/>
              <a:t>‹nr.›</a:t>
            </a:fld>
            <a:endParaRPr lang="nl-NL"/>
          </a:p>
        </p:txBody>
      </p:sp>
    </p:spTree>
    <p:extLst>
      <p:ext uri="{BB962C8B-B14F-4D97-AF65-F5344CB8AC3E}">
        <p14:creationId xmlns:p14="http://schemas.microsoft.com/office/powerpoint/2010/main" val="219323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EB60292-EC3E-4B8C-B1E2-E82ED1250190}" type="datetimeFigureOut">
              <a:rPr lang="nl-NL" smtClean="0"/>
              <a:t>7-10-2018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7331167-D4F7-40C4-9BEE-F1FCA326DB98}" type="slidenum">
              <a:rPr lang="nl-NL" smtClean="0"/>
              <a:t>‹nr.›</a:t>
            </a:fld>
            <a:endParaRPr lang="nl-NL"/>
          </a:p>
        </p:txBody>
      </p:sp>
    </p:spTree>
    <p:extLst>
      <p:ext uri="{BB962C8B-B14F-4D97-AF65-F5344CB8AC3E}">
        <p14:creationId xmlns:p14="http://schemas.microsoft.com/office/powerpoint/2010/main" val="4021185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1EB60292-EC3E-4B8C-B1E2-E82ED1250190}" type="datetimeFigureOut">
              <a:rPr lang="nl-NL" smtClean="0"/>
              <a:t>7-10-2018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7331167-D4F7-40C4-9BEE-F1FCA326DB98}" type="slidenum">
              <a:rPr lang="nl-NL" smtClean="0"/>
              <a:t>‹nr.›</a:t>
            </a:fld>
            <a:endParaRPr lang="nl-NL"/>
          </a:p>
        </p:txBody>
      </p:sp>
    </p:spTree>
    <p:extLst>
      <p:ext uri="{BB962C8B-B14F-4D97-AF65-F5344CB8AC3E}">
        <p14:creationId xmlns:p14="http://schemas.microsoft.com/office/powerpoint/2010/main" val="678282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1EB60292-EC3E-4B8C-B1E2-E82ED1250190}" type="datetimeFigureOut">
              <a:rPr lang="nl-NL" smtClean="0"/>
              <a:t>7-10-2018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7331167-D4F7-40C4-9BEE-F1FCA326DB98}" type="slidenum">
              <a:rPr lang="nl-NL" smtClean="0"/>
              <a:t>‹nr.›</a:t>
            </a:fld>
            <a:endParaRPr lang="nl-NL"/>
          </a:p>
        </p:txBody>
      </p:sp>
    </p:spTree>
    <p:extLst>
      <p:ext uri="{BB962C8B-B14F-4D97-AF65-F5344CB8AC3E}">
        <p14:creationId xmlns:p14="http://schemas.microsoft.com/office/powerpoint/2010/main" val="1748123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1EB60292-EC3E-4B8C-B1E2-E82ED1250190}" type="datetimeFigureOut">
              <a:rPr lang="nl-NL" smtClean="0"/>
              <a:t>7-10-2018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7331167-D4F7-40C4-9BEE-F1FCA326DB98}" type="slidenum">
              <a:rPr lang="nl-NL" smtClean="0"/>
              <a:t>‹nr.›</a:t>
            </a:fld>
            <a:endParaRPr lang="nl-NL"/>
          </a:p>
        </p:txBody>
      </p:sp>
    </p:spTree>
    <p:extLst>
      <p:ext uri="{BB962C8B-B14F-4D97-AF65-F5344CB8AC3E}">
        <p14:creationId xmlns:p14="http://schemas.microsoft.com/office/powerpoint/2010/main" val="3607473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1EB60292-EC3E-4B8C-B1E2-E82ED1250190}" type="datetimeFigureOut">
              <a:rPr lang="nl-NL" smtClean="0"/>
              <a:t>7-10-2018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7331167-D4F7-40C4-9BEE-F1FCA326DB98}" type="slidenum">
              <a:rPr lang="nl-NL" smtClean="0"/>
              <a:t>‹nr.›</a:t>
            </a:fld>
            <a:endParaRPr lang="nl-NL"/>
          </a:p>
        </p:txBody>
      </p:sp>
    </p:spTree>
    <p:extLst>
      <p:ext uri="{BB962C8B-B14F-4D97-AF65-F5344CB8AC3E}">
        <p14:creationId xmlns:p14="http://schemas.microsoft.com/office/powerpoint/2010/main" val="1413502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EB60292-EC3E-4B8C-B1E2-E82ED1250190}" type="datetimeFigureOut">
              <a:rPr lang="nl-NL" smtClean="0"/>
              <a:t>7-10-2018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7331167-D4F7-40C4-9BEE-F1FCA326DB98}" type="slidenum">
              <a:rPr lang="nl-NL" smtClean="0"/>
              <a:t>‹nr.›</a:t>
            </a:fld>
            <a:endParaRPr lang="nl-NL"/>
          </a:p>
        </p:txBody>
      </p:sp>
    </p:spTree>
    <p:extLst>
      <p:ext uri="{BB962C8B-B14F-4D97-AF65-F5344CB8AC3E}">
        <p14:creationId xmlns:p14="http://schemas.microsoft.com/office/powerpoint/2010/main" val="1733974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EB60292-EC3E-4B8C-B1E2-E82ED1250190}" type="datetimeFigureOut">
              <a:rPr lang="nl-NL" smtClean="0"/>
              <a:t>7-10-2018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7331167-D4F7-40C4-9BEE-F1FCA326DB98}" type="slidenum">
              <a:rPr lang="nl-NL" smtClean="0"/>
              <a:t>‹nr.›</a:t>
            </a:fld>
            <a:endParaRPr lang="nl-NL"/>
          </a:p>
        </p:txBody>
      </p:sp>
    </p:spTree>
    <p:extLst>
      <p:ext uri="{BB962C8B-B14F-4D97-AF65-F5344CB8AC3E}">
        <p14:creationId xmlns:p14="http://schemas.microsoft.com/office/powerpoint/2010/main" val="245270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EB60292-EC3E-4B8C-B1E2-E82ED1250190}" type="datetimeFigureOut">
              <a:rPr lang="nl-NL" smtClean="0"/>
              <a:t>7-10-2018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7331167-D4F7-40C4-9BEE-F1FCA326DB98}" type="slidenum">
              <a:rPr lang="nl-NL" smtClean="0"/>
              <a:t>‹nr.›</a:t>
            </a:fld>
            <a:endParaRPr lang="nl-NL"/>
          </a:p>
        </p:txBody>
      </p:sp>
    </p:spTree>
    <p:extLst>
      <p:ext uri="{BB962C8B-B14F-4D97-AF65-F5344CB8AC3E}">
        <p14:creationId xmlns:p14="http://schemas.microsoft.com/office/powerpoint/2010/main" val="1982611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B60292-EC3E-4B8C-B1E2-E82ED1250190}" type="datetimeFigureOut">
              <a:rPr lang="nl-NL" smtClean="0"/>
              <a:t>7-10-2018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31167-D4F7-40C4-9BEE-F1FCA326DB98}" type="slidenum">
              <a:rPr lang="nl-NL" smtClean="0"/>
              <a:t>‹nr.›</a:t>
            </a:fld>
            <a:endParaRPr lang="nl-NL"/>
          </a:p>
        </p:txBody>
      </p:sp>
    </p:spTree>
    <p:extLst>
      <p:ext uri="{BB962C8B-B14F-4D97-AF65-F5344CB8AC3E}">
        <p14:creationId xmlns:p14="http://schemas.microsoft.com/office/powerpoint/2010/main" val="3973569324"/>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Werkplanningen maken</a:t>
            </a:r>
            <a:endParaRPr lang="nl-NL" dirty="0"/>
          </a:p>
        </p:txBody>
      </p:sp>
      <p:sp>
        <p:nvSpPr>
          <p:cNvPr id="3" name="Ondertitel 2"/>
          <p:cNvSpPr>
            <a:spLocks noGrp="1"/>
          </p:cNvSpPr>
          <p:nvPr>
            <p:ph type="subTitle" idx="1"/>
          </p:nvPr>
        </p:nvSpPr>
        <p:spPr/>
        <p:txBody>
          <a:bodyPr/>
          <a:lstStyle/>
          <a:p>
            <a:r>
              <a:rPr lang="nl-NL" dirty="0" smtClean="0"/>
              <a:t>Hoe doe je dat?</a:t>
            </a:r>
            <a:endParaRPr lang="nl-NL" dirty="0"/>
          </a:p>
        </p:txBody>
      </p:sp>
    </p:spTree>
    <p:extLst>
      <p:ext uri="{BB962C8B-B14F-4D97-AF65-F5344CB8AC3E}">
        <p14:creationId xmlns:p14="http://schemas.microsoft.com/office/powerpoint/2010/main" val="195014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p:nvPr/>
        </p:nvPicPr>
        <p:blipFill>
          <a:blip r:embed="rId2">
            <a:extLst>
              <a:ext uri="{28A0092B-C50C-407E-A947-70E740481C1C}">
                <a14:useLocalDpi xmlns:a14="http://schemas.microsoft.com/office/drawing/2010/main" val="0"/>
              </a:ext>
            </a:extLst>
          </a:blip>
          <a:stretch>
            <a:fillRect/>
          </a:stretch>
        </p:blipFill>
        <p:spPr>
          <a:xfrm>
            <a:off x="971600" y="620688"/>
            <a:ext cx="6984816" cy="5904656"/>
          </a:xfrm>
          <a:prstGeom prst="rect">
            <a:avLst/>
          </a:prstGeom>
        </p:spPr>
      </p:pic>
    </p:spTree>
    <p:extLst>
      <p:ext uri="{BB962C8B-B14F-4D97-AF65-F5344CB8AC3E}">
        <p14:creationId xmlns:p14="http://schemas.microsoft.com/office/powerpoint/2010/main" val="1889748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67544" y="1628800"/>
            <a:ext cx="8136904" cy="3960440"/>
          </a:xfrm>
          <a:prstGeom prst="rect">
            <a:avLst/>
          </a:prstGeom>
        </p:spPr>
      </p:pic>
    </p:spTree>
    <p:extLst>
      <p:ext uri="{BB962C8B-B14F-4D97-AF65-F5344CB8AC3E}">
        <p14:creationId xmlns:p14="http://schemas.microsoft.com/office/powerpoint/2010/main" val="2116516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11560" y="1124744"/>
            <a:ext cx="7848871" cy="5256583"/>
          </a:xfrm>
          <a:prstGeom prst="rect">
            <a:avLst/>
          </a:prstGeom>
        </p:spPr>
      </p:pic>
    </p:spTree>
    <p:extLst>
      <p:ext uri="{BB962C8B-B14F-4D97-AF65-F5344CB8AC3E}">
        <p14:creationId xmlns:p14="http://schemas.microsoft.com/office/powerpoint/2010/main" val="1587859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39552" y="1340768"/>
            <a:ext cx="7992888" cy="3960440"/>
          </a:xfrm>
          <a:prstGeom prst="rect">
            <a:avLst/>
          </a:prstGeom>
        </p:spPr>
      </p:pic>
    </p:spTree>
    <p:extLst>
      <p:ext uri="{BB962C8B-B14F-4D97-AF65-F5344CB8AC3E}">
        <p14:creationId xmlns:p14="http://schemas.microsoft.com/office/powerpoint/2010/main" val="4182997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Zelf aan de slag!</a:t>
            </a:r>
            <a:endParaRPr lang="nl-NL" dirty="0"/>
          </a:p>
        </p:txBody>
      </p:sp>
      <p:sp>
        <p:nvSpPr>
          <p:cNvPr id="3" name="Tijdelijke aanduiding voor inhoud 2"/>
          <p:cNvSpPr>
            <a:spLocks noGrp="1"/>
          </p:cNvSpPr>
          <p:nvPr>
            <p:ph idx="1"/>
          </p:nvPr>
        </p:nvSpPr>
        <p:spPr/>
        <p:txBody>
          <a:bodyPr/>
          <a:lstStyle/>
          <a:p>
            <a:r>
              <a:rPr lang="nl-NL" dirty="0" smtClean="0"/>
              <a:t>Maak een </a:t>
            </a:r>
            <a:r>
              <a:rPr lang="nl-NL" dirty="0" err="1" smtClean="0"/>
              <a:t>dagplanning</a:t>
            </a:r>
            <a:r>
              <a:rPr lang="nl-NL" dirty="0" smtClean="0"/>
              <a:t> voor morgen op je stage.</a:t>
            </a:r>
          </a:p>
          <a:p>
            <a:r>
              <a:rPr lang="nl-NL" dirty="0" smtClean="0"/>
              <a:t>Zorg ervoor dat ieder personeelslid de hele dag aan het werk is en dat prioriteiten gedaan zijn. </a:t>
            </a:r>
          </a:p>
          <a:p>
            <a:endParaRPr lang="nl-NL" dirty="0"/>
          </a:p>
          <a:p>
            <a:endParaRPr lang="nl-NL" dirty="0" smtClean="0"/>
          </a:p>
        </p:txBody>
      </p:sp>
    </p:spTree>
    <p:extLst>
      <p:ext uri="{BB962C8B-B14F-4D97-AF65-F5344CB8AC3E}">
        <p14:creationId xmlns:p14="http://schemas.microsoft.com/office/powerpoint/2010/main" val="1403935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Werkoverleg</a:t>
            </a:r>
            <a:endParaRPr lang="nl-NL" dirty="0"/>
          </a:p>
        </p:txBody>
      </p:sp>
      <p:sp>
        <p:nvSpPr>
          <p:cNvPr id="3" name="Tijdelijke aanduiding voor inhoud 2"/>
          <p:cNvSpPr>
            <a:spLocks noGrp="1"/>
          </p:cNvSpPr>
          <p:nvPr>
            <p:ph idx="1"/>
          </p:nvPr>
        </p:nvSpPr>
        <p:spPr/>
        <p:txBody>
          <a:bodyPr/>
          <a:lstStyle/>
          <a:p>
            <a:r>
              <a:rPr lang="nl-NL" dirty="0" smtClean="0"/>
              <a:t>Vindt structureel plaats;</a:t>
            </a:r>
          </a:p>
          <a:p>
            <a:r>
              <a:rPr lang="nl-NL" dirty="0" err="1" smtClean="0"/>
              <a:t>Één</a:t>
            </a:r>
            <a:r>
              <a:rPr lang="nl-NL" dirty="0" smtClean="0"/>
              <a:t> doel </a:t>
            </a:r>
            <a:r>
              <a:rPr lang="nl-NL" dirty="0" smtClean="0">
                <a:sym typeface="Wingdings" pitchFamily="2" charset="2"/>
              </a:rPr>
              <a:t> het werk binnen het bedrijf zo efficiënt en effectief te laten verlopen;</a:t>
            </a:r>
          </a:p>
          <a:p>
            <a:r>
              <a:rPr lang="nl-NL" dirty="0" err="1" smtClean="0">
                <a:sym typeface="Wingdings" pitchFamily="2" charset="2"/>
              </a:rPr>
              <a:t>Één</a:t>
            </a:r>
            <a:r>
              <a:rPr lang="nl-NL" dirty="0" smtClean="0">
                <a:sym typeface="Wingdings" pitchFamily="2" charset="2"/>
              </a:rPr>
              <a:t> voorzitter en meerdere personeelsleden;</a:t>
            </a:r>
          </a:p>
          <a:p>
            <a:r>
              <a:rPr lang="nl-NL" dirty="0" smtClean="0">
                <a:sym typeface="Wingdings" pitchFamily="2" charset="2"/>
              </a:rPr>
              <a:t>Duidelijke uitleg wie, wat wanneer doet.</a:t>
            </a:r>
          </a:p>
          <a:p>
            <a:endParaRPr lang="nl-NL" dirty="0">
              <a:sym typeface="Wingdings" pitchFamily="2" charset="2"/>
            </a:endParaRPr>
          </a:p>
          <a:p>
            <a:r>
              <a:rPr lang="nl-NL" dirty="0" smtClean="0">
                <a:sym typeface="Wingdings" pitchFamily="2" charset="2"/>
              </a:rPr>
              <a:t>Presenteer je </a:t>
            </a:r>
            <a:r>
              <a:rPr lang="nl-NL" dirty="0" err="1" smtClean="0">
                <a:sym typeface="Wingdings" pitchFamily="2" charset="2"/>
              </a:rPr>
              <a:t>dagplanning</a:t>
            </a:r>
            <a:r>
              <a:rPr lang="nl-NL" dirty="0" smtClean="0">
                <a:sym typeface="Wingdings" pitchFamily="2" charset="2"/>
              </a:rPr>
              <a:t> in groepjes!</a:t>
            </a:r>
            <a:endParaRPr lang="nl-NL" dirty="0"/>
          </a:p>
        </p:txBody>
      </p:sp>
    </p:spTree>
    <p:extLst>
      <p:ext uri="{BB962C8B-B14F-4D97-AF65-F5344CB8AC3E}">
        <p14:creationId xmlns:p14="http://schemas.microsoft.com/office/powerpoint/2010/main" val="2470219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In </a:t>
            </a:r>
            <a:r>
              <a:rPr lang="nl-NL" dirty="0" smtClean="0"/>
              <a:t>de detailhandel </a:t>
            </a:r>
            <a:r>
              <a:rPr lang="nl-NL" dirty="0"/>
              <a:t>zijn er steeds terugkerende werkzaamheden. Je hebt er veel profijt van als je deze werkzaamheden, ook wel routinewerkzaamheden genoemd, snel onder de knie hebt</a:t>
            </a:r>
            <a:r>
              <a:rPr lang="nl-NL" dirty="0" smtClean="0"/>
              <a:t>.</a:t>
            </a:r>
          </a:p>
          <a:p>
            <a:endParaRPr lang="nl-NL" dirty="0"/>
          </a:p>
          <a:p>
            <a:r>
              <a:rPr lang="nl-NL" dirty="0" smtClean="0"/>
              <a:t>Noem eens een paar routinewerkzaamheden van jouw leerbedrijf?</a:t>
            </a:r>
            <a:endParaRPr lang="nl-NL" dirty="0"/>
          </a:p>
          <a:p>
            <a:endParaRPr lang="nl-NL" dirty="0"/>
          </a:p>
        </p:txBody>
      </p:sp>
    </p:spTree>
    <p:extLst>
      <p:ext uri="{BB962C8B-B14F-4D97-AF65-F5344CB8AC3E}">
        <p14:creationId xmlns:p14="http://schemas.microsoft.com/office/powerpoint/2010/main" val="3527402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Weekplanning</a:t>
            </a:r>
            <a:endParaRPr lang="nl-NL" dirty="0"/>
          </a:p>
        </p:txBody>
      </p:sp>
      <p:sp>
        <p:nvSpPr>
          <p:cNvPr id="3" name="Tijdelijke aanduiding voor inhoud 2"/>
          <p:cNvSpPr>
            <a:spLocks noGrp="1"/>
          </p:cNvSpPr>
          <p:nvPr>
            <p:ph idx="1"/>
          </p:nvPr>
        </p:nvSpPr>
        <p:spPr/>
        <p:txBody>
          <a:bodyPr>
            <a:normAutofit fontScale="92500" lnSpcReduction="10000"/>
          </a:bodyPr>
          <a:lstStyle/>
          <a:p>
            <a:pPr>
              <a:lnSpc>
                <a:spcPct val="107000"/>
              </a:lnSpc>
              <a:spcAft>
                <a:spcPts val="800"/>
              </a:spcAft>
            </a:pPr>
            <a:r>
              <a:rPr lang="nl-NL" dirty="0">
                <a:ea typeface="Calibri"/>
                <a:cs typeface="Times New Roman"/>
              </a:rPr>
              <a:t>Voor het maken van een weekplanning is het van belang dat je rekening houdt met twee dingen; het personeel en de verschillende taken die uitgevoerd moeten worden</a:t>
            </a:r>
            <a:r>
              <a:rPr lang="nl-NL" dirty="0" smtClean="0">
                <a:ea typeface="Calibri"/>
                <a:cs typeface="Times New Roman"/>
              </a:rPr>
              <a:t>. Op </a:t>
            </a:r>
            <a:r>
              <a:rPr lang="nl-NL" dirty="0">
                <a:ea typeface="Calibri"/>
                <a:cs typeface="Times New Roman"/>
              </a:rPr>
              <a:t>drukkere dagen is het inroosteren van extra personeel wenselijk. </a:t>
            </a:r>
            <a:endParaRPr lang="nl-NL" sz="2800" dirty="0">
              <a:ea typeface="Calibri"/>
              <a:cs typeface="Times New Roman"/>
            </a:endParaRPr>
          </a:p>
          <a:p>
            <a:pPr>
              <a:lnSpc>
                <a:spcPct val="107000"/>
              </a:lnSpc>
              <a:spcAft>
                <a:spcPts val="800"/>
              </a:spcAft>
            </a:pPr>
            <a:r>
              <a:rPr lang="nl-NL" dirty="0">
                <a:ea typeface="Calibri"/>
                <a:cs typeface="Times New Roman"/>
              </a:rPr>
              <a:t>Ook in een weekplanning plan je de belangrijkste taken als </a:t>
            </a:r>
            <a:r>
              <a:rPr lang="nl-NL" dirty="0" smtClean="0">
                <a:ea typeface="Calibri"/>
                <a:cs typeface="Times New Roman"/>
              </a:rPr>
              <a:t>eerste. </a:t>
            </a:r>
            <a:r>
              <a:rPr lang="nl-NL" dirty="0">
                <a:ea typeface="Calibri"/>
                <a:cs typeface="Times New Roman"/>
              </a:rPr>
              <a:t>Houd bij het plannen rekening met de kwaliteiten van de medewerkers. Dit bevordert de </a:t>
            </a:r>
            <a:r>
              <a:rPr lang="nl-NL" dirty="0" smtClean="0">
                <a:ea typeface="Calibri"/>
                <a:cs typeface="Times New Roman"/>
              </a:rPr>
              <a:t>werksfeer. </a:t>
            </a:r>
            <a:endParaRPr lang="nl-NL" dirty="0"/>
          </a:p>
        </p:txBody>
      </p:sp>
    </p:spTree>
    <p:extLst>
      <p:ext uri="{BB962C8B-B14F-4D97-AF65-F5344CB8AC3E}">
        <p14:creationId xmlns:p14="http://schemas.microsoft.com/office/powerpoint/2010/main" val="1628478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Dagplanning</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a:t>Om een goede </a:t>
            </a:r>
            <a:r>
              <a:rPr lang="nl-NL" dirty="0" err="1" smtClean="0"/>
              <a:t>dagplanning</a:t>
            </a:r>
            <a:r>
              <a:rPr lang="nl-NL" dirty="0" smtClean="0"/>
              <a:t> </a:t>
            </a:r>
            <a:r>
              <a:rPr lang="nl-NL" dirty="0"/>
              <a:t>te maken is het van belang dat er overzicht is wat er moet gebeuren op die dag. Bijvoorbeeld:</a:t>
            </a:r>
          </a:p>
          <a:p>
            <a:endParaRPr lang="nl-NL" dirty="0"/>
          </a:p>
          <a:p>
            <a:pPr lvl="0"/>
            <a:r>
              <a:rPr lang="nl-NL" dirty="0"/>
              <a:t>Het bijvullen van de </a:t>
            </a:r>
            <a:r>
              <a:rPr lang="nl-NL" dirty="0" smtClean="0"/>
              <a:t>winkel;</a:t>
            </a:r>
            <a:endParaRPr lang="nl-NL" dirty="0"/>
          </a:p>
          <a:p>
            <a:pPr lvl="0"/>
            <a:r>
              <a:rPr lang="nl-NL" dirty="0"/>
              <a:t>Het voeren van de </a:t>
            </a:r>
            <a:r>
              <a:rPr lang="nl-NL" dirty="0" smtClean="0"/>
              <a:t>dieren;</a:t>
            </a:r>
            <a:endParaRPr lang="nl-NL" dirty="0"/>
          </a:p>
          <a:p>
            <a:pPr lvl="0"/>
            <a:r>
              <a:rPr lang="nl-NL" dirty="0"/>
              <a:t>Het verzorgen van verse </a:t>
            </a:r>
            <a:r>
              <a:rPr lang="nl-NL" dirty="0" smtClean="0"/>
              <a:t>producten;</a:t>
            </a:r>
          </a:p>
          <a:p>
            <a:pPr lvl="0"/>
            <a:endParaRPr lang="nl-NL" dirty="0"/>
          </a:p>
          <a:p>
            <a:pPr lvl="0"/>
            <a:r>
              <a:rPr lang="nl-NL" dirty="0"/>
              <a:t>Je maakt een </a:t>
            </a:r>
            <a:r>
              <a:rPr lang="nl-NL" dirty="0" err="1" smtClean="0"/>
              <a:t>dagplanning</a:t>
            </a:r>
            <a:r>
              <a:rPr lang="nl-NL" dirty="0" smtClean="0"/>
              <a:t> </a:t>
            </a:r>
            <a:r>
              <a:rPr lang="nl-NL" dirty="0"/>
              <a:t>om overzicht te krijgen van alle handelingen die moeten gebeuren</a:t>
            </a:r>
            <a:r>
              <a:rPr lang="nl-NL" dirty="0" smtClean="0"/>
              <a:t>.</a:t>
            </a:r>
          </a:p>
          <a:p>
            <a:pPr lvl="0"/>
            <a:r>
              <a:rPr lang="nl-NL" b="1" dirty="0" smtClean="0"/>
              <a:t>Wanneer maak je dit?</a:t>
            </a:r>
            <a:endParaRPr lang="nl-NL" b="1" dirty="0"/>
          </a:p>
          <a:p>
            <a:endParaRPr lang="nl-NL" dirty="0"/>
          </a:p>
        </p:txBody>
      </p:sp>
    </p:spTree>
    <p:extLst>
      <p:ext uri="{BB962C8B-B14F-4D97-AF65-F5344CB8AC3E}">
        <p14:creationId xmlns:p14="http://schemas.microsoft.com/office/powerpoint/2010/main" val="4281175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Ga als volgt te werk:</a:t>
            </a:r>
            <a:endParaRPr lang="nl-NL" dirty="0"/>
          </a:p>
        </p:txBody>
      </p:sp>
      <p:sp>
        <p:nvSpPr>
          <p:cNvPr id="3" name="Tijdelijke aanduiding voor inhoud 2"/>
          <p:cNvSpPr>
            <a:spLocks noGrp="1"/>
          </p:cNvSpPr>
          <p:nvPr>
            <p:ph idx="1"/>
          </p:nvPr>
        </p:nvSpPr>
        <p:spPr/>
        <p:txBody>
          <a:bodyPr>
            <a:normAutofit/>
          </a:bodyPr>
          <a:lstStyle/>
          <a:p>
            <a:r>
              <a:rPr lang="nl-NL" dirty="0"/>
              <a:t>Maak het overzicht van de werkzaamheden die op die dag moeten </a:t>
            </a:r>
            <a:r>
              <a:rPr lang="nl-NL" dirty="0" smtClean="0"/>
              <a:t>gebeuren;</a:t>
            </a:r>
          </a:p>
          <a:p>
            <a:r>
              <a:rPr lang="nl-NL" dirty="0"/>
              <a:t>Verdeel de werkzaamheden </a:t>
            </a:r>
            <a:r>
              <a:rPr lang="nl-NL" dirty="0" smtClean="0"/>
              <a:t>logisch, effectief en efficiënt </a:t>
            </a:r>
            <a:r>
              <a:rPr lang="nl-NL" dirty="0"/>
              <a:t>over de dag. </a:t>
            </a:r>
            <a:endParaRPr lang="nl-NL" dirty="0" smtClean="0"/>
          </a:p>
          <a:p>
            <a:pPr marL="0" indent="0">
              <a:buNone/>
            </a:pPr>
            <a:r>
              <a:rPr lang="nl-NL" sz="2200" dirty="0"/>
              <a:t>	</a:t>
            </a:r>
            <a:r>
              <a:rPr lang="nl-NL" sz="2200" dirty="0" smtClean="0"/>
              <a:t>Taken </a:t>
            </a:r>
            <a:r>
              <a:rPr lang="nl-NL" sz="2200" dirty="0"/>
              <a:t>die iedere dag terugkomen zijn onder andere: Winkel </a:t>
            </a:r>
            <a:r>
              <a:rPr lang="nl-NL" sz="2200" dirty="0" smtClean="0"/>
              <a:t>	openen</a:t>
            </a:r>
            <a:r>
              <a:rPr lang="nl-NL" sz="2200" dirty="0"/>
              <a:t>, kassa klaarmaken, goederenontvangst, verwerking </a:t>
            </a:r>
            <a:r>
              <a:rPr lang="nl-NL" sz="2200" dirty="0" smtClean="0"/>
              <a:t>	handel 	en </a:t>
            </a:r>
            <a:r>
              <a:rPr lang="nl-NL" sz="2200" dirty="0"/>
              <a:t>aan het einde van de dag het afsluiten van de </a:t>
            </a:r>
            <a:r>
              <a:rPr lang="nl-NL" sz="2200" dirty="0" smtClean="0"/>
              <a:t>	winkel.</a:t>
            </a:r>
          </a:p>
          <a:p>
            <a:r>
              <a:rPr lang="nl-NL" dirty="0" smtClean="0"/>
              <a:t>Zet prioriteiten bovenaan je planning;</a:t>
            </a:r>
            <a:endParaRPr lang="nl-NL" dirty="0"/>
          </a:p>
        </p:txBody>
      </p:sp>
    </p:spTree>
    <p:extLst>
      <p:ext uri="{BB962C8B-B14F-4D97-AF65-F5344CB8AC3E}">
        <p14:creationId xmlns:p14="http://schemas.microsoft.com/office/powerpoint/2010/main" val="431069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Vervolg…..</a:t>
            </a:r>
            <a:endParaRPr lang="nl-NL" dirty="0"/>
          </a:p>
        </p:txBody>
      </p:sp>
      <p:sp>
        <p:nvSpPr>
          <p:cNvPr id="3" name="Tijdelijke aanduiding voor inhoud 2"/>
          <p:cNvSpPr>
            <a:spLocks noGrp="1"/>
          </p:cNvSpPr>
          <p:nvPr>
            <p:ph idx="1"/>
          </p:nvPr>
        </p:nvSpPr>
        <p:spPr/>
        <p:txBody>
          <a:bodyPr/>
          <a:lstStyle/>
          <a:p>
            <a:r>
              <a:rPr lang="nl-NL" dirty="0"/>
              <a:t>Verdeel de taken die je hebt opgeschreven over de personeelsleden. Hou hierbij rekening met wie wat kan. Verdeel de taken zo dat iedereen ongeveer evenveel doet. Het personeel moet zich kunnen vinden in de taakverdeling. Dat betekent dat iedereen leuke maar ook minder leuke taken krijgt.</a:t>
            </a:r>
          </a:p>
        </p:txBody>
      </p:sp>
    </p:spTree>
    <p:extLst>
      <p:ext uri="{BB962C8B-B14F-4D97-AF65-F5344CB8AC3E}">
        <p14:creationId xmlns:p14="http://schemas.microsoft.com/office/powerpoint/2010/main" val="3234855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Vervolg…</a:t>
            </a:r>
            <a:endParaRPr lang="nl-NL" dirty="0"/>
          </a:p>
        </p:txBody>
      </p:sp>
      <p:sp>
        <p:nvSpPr>
          <p:cNvPr id="3" name="Tijdelijke aanduiding voor inhoud 2"/>
          <p:cNvSpPr>
            <a:spLocks noGrp="1"/>
          </p:cNvSpPr>
          <p:nvPr>
            <p:ph idx="1"/>
          </p:nvPr>
        </p:nvSpPr>
        <p:spPr/>
        <p:txBody>
          <a:bodyPr>
            <a:normAutofit lnSpcReduction="10000"/>
          </a:bodyPr>
          <a:lstStyle/>
          <a:p>
            <a:r>
              <a:rPr lang="nl-NL" dirty="0"/>
              <a:t>Zijn bepaalde taken aan een tijdstip gebonden (ontvangst goederen bijvoorbeeld) dan moet je dat duidelijk aangeven. </a:t>
            </a:r>
            <a:endParaRPr lang="nl-NL" dirty="0" smtClean="0"/>
          </a:p>
          <a:p>
            <a:r>
              <a:rPr lang="nl-NL" dirty="0" smtClean="0"/>
              <a:t>Bespreek </a:t>
            </a:r>
            <a:r>
              <a:rPr lang="nl-NL" dirty="0"/>
              <a:t>je planning met de medewerkers.</a:t>
            </a:r>
          </a:p>
          <a:p>
            <a:r>
              <a:rPr lang="nl-NL" dirty="0"/>
              <a:t>Door de taakverdeling op te schrijven kan iedere medewerker steeds aan het werk blijven. Je voorkomt hiermee dat medewerkers steeds moeten vragen wat ze kunnen doen. </a:t>
            </a:r>
          </a:p>
          <a:p>
            <a:endParaRPr lang="nl-NL" dirty="0"/>
          </a:p>
        </p:txBody>
      </p:sp>
    </p:spTree>
    <p:extLst>
      <p:ext uri="{BB962C8B-B14F-4D97-AF65-F5344CB8AC3E}">
        <p14:creationId xmlns:p14="http://schemas.microsoft.com/office/powerpoint/2010/main" val="2413810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Rekening houden met…</a:t>
            </a:r>
            <a:endParaRPr lang="nl-NL" dirty="0"/>
          </a:p>
        </p:txBody>
      </p:sp>
      <p:sp>
        <p:nvSpPr>
          <p:cNvPr id="3" name="Tijdelijke aanduiding voor inhoud 2"/>
          <p:cNvSpPr>
            <a:spLocks noGrp="1"/>
          </p:cNvSpPr>
          <p:nvPr>
            <p:ph idx="1"/>
          </p:nvPr>
        </p:nvSpPr>
        <p:spPr/>
        <p:txBody>
          <a:bodyPr/>
          <a:lstStyle/>
          <a:p>
            <a:r>
              <a:rPr lang="nl-NL" dirty="0" smtClean="0"/>
              <a:t>Niveau verschillen personeel;</a:t>
            </a:r>
          </a:p>
          <a:p>
            <a:endParaRPr lang="nl-NL" dirty="0" smtClean="0"/>
          </a:p>
          <a:p>
            <a:endParaRPr lang="nl-NL" dirty="0" smtClean="0"/>
          </a:p>
          <a:p>
            <a:endParaRPr lang="nl-NL" dirty="0"/>
          </a:p>
        </p:txBody>
      </p:sp>
    </p:spTree>
    <p:extLst>
      <p:ext uri="{BB962C8B-B14F-4D97-AF65-F5344CB8AC3E}">
        <p14:creationId xmlns:p14="http://schemas.microsoft.com/office/powerpoint/2010/main" val="2535175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Taken van een afdelingshoofd</a:t>
            </a:r>
            <a:endParaRPr lang="nl-NL" dirty="0"/>
          </a:p>
        </p:txBody>
      </p:sp>
      <p:sp>
        <p:nvSpPr>
          <p:cNvPr id="3" name="Tijdelijke aanduiding voor inhoud 2"/>
          <p:cNvSpPr>
            <a:spLocks noGrp="1"/>
          </p:cNvSpPr>
          <p:nvPr>
            <p:ph idx="1"/>
          </p:nvPr>
        </p:nvSpPr>
        <p:spPr/>
        <p:txBody>
          <a:bodyPr/>
          <a:lstStyle/>
          <a:p>
            <a:r>
              <a:rPr lang="nl-NL" dirty="0" smtClean="0"/>
              <a:t>Inplannen van de werkzaamheden;</a:t>
            </a:r>
          </a:p>
          <a:p>
            <a:r>
              <a:rPr lang="nl-NL" dirty="0" smtClean="0"/>
              <a:t>Personeel op de hoogte brengen van de planning;</a:t>
            </a:r>
          </a:p>
          <a:p>
            <a:r>
              <a:rPr lang="nl-NL" dirty="0" smtClean="0"/>
              <a:t>Controleren of het werk wordt uitgevoerd en of dit goed gedaan wordt;</a:t>
            </a:r>
          </a:p>
          <a:p>
            <a:r>
              <a:rPr lang="nl-NL" dirty="0" smtClean="0"/>
              <a:t>Planning bijstellen bij onvoorziene werkzaamheden.</a:t>
            </a:r>
            <a:endParaRPr lang="nl-NL" dirty="0"/>
          </a:p>
        </p:txBody>
      </p:sp>
    </p:spTree>
    <p:extLst>
      <p:ext uri="{BB962C8B-B14F-4D97-AF65-F5344CB8AC3E}">
        <p14:creationId xmlns:p14="http://schemas.microsoft.com/office/powerpoint/2010/main" val="120592253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TotalTime>
  <Words>438</Words>
  <Application>Microsoft Office PowerPoint</Application>
  <PresentationFormat>Diavoorstelling (4:3)</PresentationFormat>
  <Paragraphs>46</Paragraphs>
  <Slides>15</Slides>
  <Notes>0</Notes>
  <HiddenSlides>0</HiddenSlides>
  <MMClips>0</MMClips>
  <ScaleCrop>false</ScaleCrop>
  <HeadingPairs>
    <vt:vector size="4" baseType="variant">
      <vt:variant>
        <vt:lpstr>Thema</vt:lpstr>
      </vt:variant>
      <vt:variant>
        <vt:i4>1</vt:i4>
      </vt:variant>
      <vt:variant>
        <vt:lpstr>Diatitels</vt:lpstr>
      </vt:variant>
      <vt:variant>
        <vt:i4>15</vt:i4>
      </vt:variant>
    </vt:vector>
  </HeadingPairs>
  <TitlesOfParts>
    <vt:vector size="16" baseType="lpstr">
      <vt:lpstr>Kantoorthema</vt:lpstr>
      <vt:lpstr>Werkplanningen maken</vt:lpstr>
      <vt:lpstr>PowerPoint-presentatie</vt:lpstr>
      <vt:lpstr>Weekplanning</vt:lpstr>
      <vt:lpstr>Dagplanning</vt:lpstr>
      <vt:lpstr>Ga als volgt te werk:</vt:lpstr>
      <vt:lpstr>Vervolg…..</vt:lpstr>
      <vt:lpstr>Vervolg…</vt:lpstr>
      <vt:lpstr>Rekening houden met…</vt:lpstr>
      <vt:lpstr>Taken van een afdelingshoofd</vt:lpstr>
      <vt:lpstr>PowerPoint-presentatie</vt:lpstr>
      <vt:lpstr>PowerPoint-presentatie</vt:lpstr>
      <vt:lpstr>PowerPoint-presentatie</vt:lpstr>
      <vt:lpstr>PowerPoint-presentatie</vt:lpstr>
      <vt:lpstr>Zelf aan de slag!</vt:lpstr>
      <vt:lpstr>Werkoverleg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Werkplanningen maken</dc:title>
  <dc:creator>admin</dc:creator>
  <cp:lastModifiedBy>admin</cp:lastModifiedBy>
  <cp:revision>7</cp:revision>
  <dcterms:created xsi:type="dcterms:W3CDTF">2018-05-23T19:28:06Z</dcterms:created>
  <dcterms:modified xsi:type="dcterms:W3CDTF">2018-10-07T11:30:55Z</dcterms:modified>
</cp:coreProperties>
</file>